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6" r:id="rId12"/>
    <p:sldId id="266" r:id="rId13"/>
    <p:sldId id="267" r:id="rId14"/>
    <p:sldId id="277" r:id="rId15"/>
    <p:sldId id="268" r:id="rId16"/>
    <p:sldId id="269" r:id="rId17"/>
    <p:sldId id="275" r:id="rId18"/>
    <p:sldId id="270" r:id="rId19"/>
    <p:sldId id="271" r:id="rId20"/>
    <p:sldId id="272" r:id="rId21"/>
    <p:sldId id="273" r:id="rId22"/>
    <p:sldId id="278" r:id="rId23"/>
    <p:sldId id="27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94660"/>
  </p:normalViewPr>
  <p:slideViewPr>
    <p:cSldViewPr>
      <p:cViewPr varScale="1">
        <p:scale>
          <a:sx n="64" d="100"/>
          <a:sy n="64" d="100"/>
        </p:scale>
        <p:origin x="-9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2AAF0-1353-47D3-8FDE-3D21CB81FCB8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B44F-ADE6-4EAD-B5D8-D8ECE3BE9A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2AAF0-1353-47D3-8FDE-3D21CB81FCB8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B44F-ADE6-4EAD-B5D8-D8ECE3BE9A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2AAF0-1353-47D3-8FDE-3D21CB81FCB8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B44F-ADE6-4EAD-B5D8-D8ECE3BE9A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2AAF0-1353-47D3-8FDE-3D21CB81FCB8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B44F-ADE6-4EAD-B5D8-D8ECE3BE9A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2AAF0-1353-47D3-8FDE-3D21CB81FCB8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B44F-ADE6-4EAD-B5D8-D8ECE3BE9A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2AAF0-1353-47D3-8FDE-3D21CB81FCB8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B44F-ADE6-4EAD-B5D8-D8ECE3BE9A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2AAF0-1353-47D3-8FDE-3D21CB81FCB8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B44F-ADE6-4EAD-B5D8-D8ECE3BE9A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2AAF0-1353-47D3-8FDE-3D21CB81FCB8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B44F-ADE6-4EAD-B5D8-D8ECE3BE9A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2AAF0-1353-47D3-8FDE-3D21CB81FCB8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B44F-ADE6-4EAD-B5D8-D8ECE3BE9A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2AAF0-1353-47D3-8FDE-3D21CB81FCB8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B44F-ADE6-4EAD-B5D8-D8ECE3BE9A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2AAF0-1353-47D3-8FDE-3D21CB81FCB8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91EB44F-ADE6-4EAD-B5D8-D8ECE3BE9A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942AAF0-1353-47D3-8FDE-3D21CB81FCB8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91EB44F-ADE6-4EAD-B5D8-D8ECE3BE9AF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pull dir="d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5" Type="http://schemas.openxmlformats.org/officeDocument/2006/relationships/image" Target="../media/image3.png"/><Relationship Id="rId4" Type="http://schemas.microsoft.com/office/2007/relationships/media" Target="../media/media1.mp3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75;&#1088;&#1091;&#1087;&#1087;&#1072;\27&#1053;&#1050;\2&#1082;&#1091;&#1088;&#1089;\&#1087;&#1088;&#1077;&#1079;&#1077;&#1085;&#1090;&#1072;&#1094;&#1080;&#1080;\&#1050;&#1091;&#1074;&#1072;&#1082;&#1072;2\&#1055;&#1088;&#1086;&#1080;&#1079;&#1074;&#1086;&#1076;&#1089;&#1090;&#1074;&#1086;%20&#1079;&#1072;&#1074;&#1086;&#1076;&#1072;%20&#1050;&#1091;&#1074;&#1072;&#1082;&#1072;.mp4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75;&#1088;&#1091;&#1087;&#1087;&#1072;\27&#1053;&#1050;\2&#1082;&#1091;&#1088;&#1089;\&#1087;&#1088;&#1077;&#1079;&#1077;&#1085;&#1090;&#1072;&#1094;&#1080;&#1080;\&#1050;&#1091;&#1074;&#1072;&#1082;&#1072;2\0052.mp3" TargetMode="External"/><Relationship Id="rId5" Type="http://schemas.openxmlformats.org/officeDocument/2006/relationships/image" Target="../media/image23.png"/><Relationship Id="rId4" Type="http://schemas.microsoft.com/office/2007/relationships/media" Target="file:///D:\&#1050;&#1091;&#1074;&#1072;&#1082;&#1072;\0052.mp3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82" name="Picture 10" descr="ÐÐ°ÑÑÐ¸Ð½ÐºÐ¸ Ð¿Ð¾ Ð·Ð°Ð¿ÑÐ¾ÑÑ ÐºÑÐ²Ð°ÐºÐ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0" y="0"/>
            <a:ext cx="9144000" cy="864096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Село </a:t>
            </a:r>
            <a:r>
              <a:rPr lang="ru-RU" sz="4800" dirty="0">
                <a:solidFill>
                  <a:schemeClr val="accent1">
                    <a:lumMod val="75000"/>
                  </a:schemeClr>
                </a:solidFill>
              </a:rPr>
              <a:t>К</a:t>
            </a: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увака</a:t>
            </a:r>
            <a:endParaRPr lang="ru-RU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005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23528" y="602128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6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ÐÐ°ÑÑÐ¸Ð½ÐºÐ¸ Ð¿Ð¾ Ð·Ð°Ð¿ÑÐ¾ÑÑ Ð².Ð½.Ð²Ð¾ÐµÐ¹ÐºÐ¾Ð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836712"/>
            <a:ext cx="4824536" cy="5911203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836712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В.Н. </a:t>
            </a:r>
            <a:r>
              <a:rPr lang="ru-RU" sz="4800" dirty="0" err="1" smtClean="0">
                <a:solidFill>
                  <a:schemeClr val="accent1">
                    <a:lumMod val="75000"/>
                  </a:schemeClr>
                </a:solidFill>
              </a:rPr>
              <a:t>Воейков</a:t>
            </a:r>
            <a:endParaRPr lang="ru-RU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 descr="ÐÐ°ÑÑÐ¸Ð½ÐºÐ¸ Ð¿Ð¾ Ð·Ð°Ð¿ÑÐ¾ÑÑ ÐÐµÐ»ÐµÐ·Ð½Ð°Ñ Ð´Ð¾ÑÐ¾Ð³Ð° Ð² ÐºÐ°Ð¼ÐµÐ½ÐºÐµ Ð¿ÐµÐ½Ð·ÐµÐ½ÑÐºÐ¾Ð¹ Ð¾Ð±Ð»Ð°ÑÑ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90872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Железная дорога</a:t>
            </a:r>
            <a:endParaRPr lang="ru-RU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662491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90872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Усадьба графа В.Н. </a:t>
            </a:r>
            <a:r>
              <a:rPr lang="ru-RU" sz="4800" dirty="0" err="1" smtClean="0">
                <a:solidFill>
                  <a:schemeClr val="accent1">
                    <a:lumMod val="75000"/>
                  </a:schemeClr>
                </a:solidFill>
              </a:rPr>
              <a:t>Воейкова</a:t>
            </a:r>
            <a:endParaRPr lang="ru-RU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0894" y="908720"/>
            <a:ext cx="9174894" cy="594928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ÐÐ°ÑÑÐ¸Ð½ÐºÐ¸ Ð¿Ð¾ Ð·Ð°Ð¿ÑÐ¾ÑÑ Ð²Ð¾Ð´Ð° ÐºÑÐ²Ð°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5949281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90872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Бутылка </a:t>
            </a:r>
            <a:r>
              <a:rPr lang="ru-RU" sz="4800" dirty="0" err="1" smtClean="0">
                <a:solidFill>
                  <a:schemeClr val="accent1">
                    <a:lumMod val="75000"/>
                  </a:schemeClr>
                </a:solidFill>
              </a:rPr>
              <a:t>каплевидной</a:t>
            </a: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 формы</a:t>
            </a:r>
            <a:endParaRPr lang="ru-RU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52737"/>
            <a:ext cx="9144000" cy="5811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0" y="-31"/>
            <a:ext cx="9144000" cy="1052737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Работницы цеха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8785348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 descr="ÐÐ°ÑÑÐ¸Ð½ÐºÐ¸ Ð¿Ð¾ Ð·Ð°Ð¿ÑÐ¾ÑÑ Ð·Ð°Ð»Ñ ÐºÑÐ²Ð°Ðº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7"/>
            <a:ext cx="9144000" cy="6165304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692696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Оборудование старых времен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8" name="Picture 8" descr="ÐÐ¸Ð½ÐµÑÐ°Ð»ÑÐ½Ð°Ñ Ð²Ð¾Ð´Ð°   ÐÑÐ²Ð°ÐºÐ° Ð³Ð°Ð·Ð¸ÑÐ¾Ð²Ð°Ð½Ð½Ð°Ñ ÑÐ¾ÑÐ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80728"/>
            <a:ext cx="7344816" cy="5877272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0" y="0"/>
            <a:ext cx="9144000" cy="980728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Кувака – символ Пензенской области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роизводство завода Кувак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90872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Дегустационный зал</a:t>
            </a:r>
            <a:endParaRPr lang="ru-RU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0052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23528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http://kuvaka.ru/images/stories/ribalka/forel/razvedenie/03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4067944" cy="5949280"/>
          </a:xfrm>
          <a:prstGeom prst="rect">
            <a:avLst/>
          </a:prstGeom>
          <a:noFill/>
        </p:spPr>
      </p:pic>
      <p:pic>
        <p:nvPicPr>
          <p:cNvPr id="54278" name="Picture 6" descr="http://kuvaka.ru/images/stories/ribalka/forel/razvedenie/_MG_01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908720"/>
            <a:ext cx="4932040" cy="594928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90872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Рыбалка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 descr="ÐÐ°ÑÑÐ¸Ð½ÐºÐ¸ Ð¿Ð¾ Ð·Ð°Ð¿ÑÐ¾ÑÑ ÐÐ²ÑÐ¾Ð±ÑÑ Ð½Ð° Ð¿ÑÐ¾Ð·ÑÐ°ÑÐ½Ð¾Ð¼ ÑÐ¾Ð½Ðµ Ð´Ð»Ñ Ð´ÐµÑÐµÐ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7030701" cy="4464496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980728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Начнем наше путешествие ……</a:t>
            </a:r>
            <a:endParaRPr lang="ru-RU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90872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Пасека</a:t>
            </a:r>
            <a:endParaRPr lang="ru-RU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3250" name="Picture 2" descr="http://kuvaka.ru/images/stories/med/paseka/DSC015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77004"/>
            <a:ext cx="9144000" cy="598099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0" y="0"/>
            <a:ext cx="9144000" cy="90872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Награды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-4001"/>
            <a:ext cx="9144000" cy="90872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Награды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4151517" cy="3652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14967"/>
            <a:ext cx="4256087" cy="265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" y="5473005"/>
            <a:ext cx="45720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Дипломы, полученные предприятием за качество выпускаемой продукции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19453" y="4509738"/>
            <a:ext cx="42841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Медали, полученные коллективом на выставках, посвященных качеству российской продукции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-4001"/>
            <a:ext cx="9144000" cy="90872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Этнографическая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изба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</a:rPr>
              <a:t>Кувака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522" y="904718"/>
            <a:ext cx="9151522" cy="595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215184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0"/>
            <a:ext cx="9144000" cy="90872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Музей живой воды «Кувака»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 descr="ÐÐ°ÑÑÐ¸Ð½ÐºÐ¸ Ð¿Ð¾ Ð·Ð°Ð¿ÑÐ¾ÑÑ ÐºÑÐ²Ð°ÐºÐ°.ÑÑ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0" name="Picture 6" descr="ÐÐ°ÑÑÐ¸Ð½ÐºÐ¸ Ð¿Ð¾ Ð·Ð°Ð¿ÑÐ¾ÑÑ ÐÑÐ·ÐµÐ¹ ÐºÑÐ²Ð°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0" y="0"/>
            <a:ext cx="9144000" cy="1124744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Культурно-исторический центр источника «Музей живой воды»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Ð¼ÑÐ·ÐµÐ¹ Ð¶Ð¸Ð²Ð¾Ð¹ Ð²Ð¾Ð´Ñ ÐºÑÐ²Ð°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0" y="0"/>
            <a:ext cx="9144000" cy="836712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Источник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 Кувака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0" y="0"/>
            <a:ext cx="9144000" cy="836712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Исток, бьющий из каменного грунта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5540" name="Picture 4" descr="ÐÐ°ÑÑÐ¸Ð½ÐºÐ¸ Ð¿Ð¾ Ð·Ð°Ð¿ÑÐ¾ÑÑ ÐºÐ°Ð¿ÑÐ°Ð¶ Ð² ÐºÑÐ²Ð°Ðº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ÐÐ°ÑÑÐ¸Ð½ÐºÐ¸ Ð¿Ð¾ Ð·Ð°Ð¿ÑÐ¾ÑÑ Ð¸ÐºÐ¾Ð½Ð° Ð±Ð¾Ð¶ÑÐµÐ¹ Ð¼Ð°ÑÐµÑÐ¸ Ð¶Ð¸Ð²Ð¾Ð½Ð¾ÑÐ½ÑÐ¹ Ð¸ÑÑÐ¾ÑÐ½Ð¸Ð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08720"/>
            <a:ext cx="6552728" cy="594928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0" y="0"/>
            <a:ext cx="9144000" cy="90872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Икона Божьей матери </a:t>
            </a:r>
          </a:p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«Живоносный источник»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ÐÐ°ÑÑÐ¸Ð½ÐºÐ¸ Ð¿Ð¾ Ð·Ð°Ð¿ÑÐ¾ÑÑ Ð Ð¾Ð·Ð»Ð¸Ð² Ð²Ð¾Ð´Ñ ÐºÑÐ²Ð°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6021289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0" y="0"/>
            <a:ext cx="9144000" cy="836712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Целебная вода</a:t>
            </a:r>
            <a:endParaRPr lang="ru-RU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vyato.info/uploads/posts/2017-01/1483640408_vhod-mineralnyy-istochnik-kuvaka-selo-kuvaka-kamenskiy-rayon-penzenskaya-obla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836712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Капта́ж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-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комплекс сооружений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по выводу подземных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вод на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поверхность и обеспечению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ее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дальнейшей обработки.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0" y="0"/>
            <a:ext cx="9144000" cy="836712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Залы Музея живой воды</a:t>
            </a:r>
            <a:endParaRPr lang="ru-RU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Picture 12" descr="ÐÐ°ÑÑÐ¸Ð½ÐºÐ¸ Ð¿Ð¾ Ð·Ð°Ð¿ÑÐ¾ÑÑ Ð·Ð°Ð»Ñ ÐºÑÐ²Ð°Ðº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</p:spPr>
      </p:pic>
      <p:pic>
        <p:nvPicPr>
          <p:cNvPr id="10" name="Picture 10" descr="ÐÐ°ÑÑÐ¸Ð½ÐºÐ¸ Ð¿Ð¾ Ð·Ð°Ð¿ÑÐ¾ÑÑ Ð·Ð°Ð»Ñ ÐºÑÐ²Ð°ÐºÐ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</p:spPr>
      </p:pic>
      <p:pic>
        <p:nvPicPr>
          <p:cNvPr id="11" name="Picture 6" descr="ÐÐ°ÑÑÐ¸Ð½ÐºÐ¸ Ð¿Ð¾ Ð·Ð°Ð¿ÑÐ¾ÑÑ Ð·Ð°Ð» ÑÐµÐºÐ¾Ð½ÑÑÑÑÐºÑÐ¸Ñ ÑÑÐ°ÑÐ¸Ð½Ð½Ð¾Ð³Ð¾ Ð¿ÑÐ¾Ð¸Ð·Ð²Ð¾Ð´ÑÑÐ²Ð° Ð² ÐºÑÐ²Ð°Ðº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</p:spPr>
      </p:pic>
      <p:pic>
        <p:nvPicPr>
          <p:cNvPr id="12" name="Picture 4" descr="ÐÐ°ÑÑÐ¸Ð½ÐºÐ¸ Ð¿Ð¾ Ð·Ð°Ð¿ÑÐ¾ÑÑ Ð´ÐµÐ³ÑÑÑÐ°ÑÐ¸Ð¾Ð½Ð½ÑÐ¹ Ð·Ð°Ð» Ð² ÐºÑÐ²Ð°ÐºÐ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828243"/>
            <a:ext cx="9144001" cy="602975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244</TotalTime>
  <Words>110</Words>
  <Application>Microsoft Office PowerPoint</Application>
  <PresentationFormat>Экран (4:3)</PresentationFormat>
  <Paragraphs>26</Paragraphs>
  <Slides>23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26</cp:revision>
  <dcterms:created xsi:type="dcterms:W3CDTF">2019-02-26T11:46:18Z</dcterms:created>
  <dcterms:modified xsi:type="dcterms:W3CDTF">2019-10-24T13:29:17Z</dcterms:modified>
</cp:coreProperties>
</file>