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302" r:id="rId4"/>
    <p:sldId id="259" r:id="rId5"/>
    <p:sldId id="258" r:id="rId6"/>
    <p:sldId id="299" r:id="rId7"/>
    <p:sldId id="300" r:id="rId8"/>
    <p:sldId id="301" r:id="rId9"/>
    <p:sldId id="303" r:id="rId10"/>
    <p:sldId id="305" r:id="rId11"/>
    <p:sldId id="304" r:id="rId12"/>
    <p:sldId id="306" r:id="rId13"/>
    <p:sldId id="307" r:id="rId14"/>
    <p:sldId id="308" r:id="rId15"/>
    <p:sldId id="310" r:id="rId16"/>
    <p:sldId id="309" r:id="rId17"/>
    <p:sldId id="314" r:id="rId18"/>
    <p:sldId id="311" r:id="rId19"/>
    <p:sldId id="312" r:id="rId20"/>
    <p:sldId id="313" r:id="rId21"/>
    <p:sldId id="315" r:id="rId22"/>
    <p:sldId id="316" r:id="rId23"/>
    <p:sldId id="318" r:id="rId24"/>
    <p:sldId id="319" r:id="rId25"/>
    <p:sldId id="317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FFCC66"/>
    <a:srgbClr val="FFFF00"/>
    <a:srgbClr val="BD9E5F"/>
    <a:srgbClr val="00FF00"/>
    <a:srgbClr val="009900"/>
    <a:srgbClr val="66FF66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6" autoAdjust="0"/>
    <p:restoredTop sz="98188" autoAdjust="0"/>
  </p:normalViewPr>
  <p:slideViewPr>
    <p:cSldViewPr>
      <p:cViewPr varScale="1">
        <p:scale>
          <a:sx n="69" d="100"/>
          <a:sy n="69" d="100"/>
        </p:scale>
        <p:origin x="-5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1C79D-2BD6-4009-9E60-35A5E2AEE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A2158-5F28-4AD5-94BF-1A31049DC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5F187-9C8F-46C1-AEE8-0937BA081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36D83-9A8B-4F3E-BC2D-756F6F646F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5281B-0658-4B55-97DC-AECDEA3A4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F33B9-FA25-4DB6-AB46-B014BD652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2FEB-D20B-4331-A9B0-242FA21782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48C5D-DCAE-4602-B3B1-242C82A65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472FF-3336-42D0-906B-42B1A453E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85E57-E9A7-4579-80B7-2BADB6533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7CB01-1E1A-4EFF-8F69-5C7304BF0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979E67E-6985-4780-A67A-45A924687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5;&#1088;&#1091;&#1087;&#1087;&#1072;\27&#1053;&#1050;\2&#1082;&#1091;&#1088;&#1089;\&#1087;&#1088;&#1077;&#1079;&#1077;&#1085;&#1090;&#1072;&#1094;&#1080;&#1080;\&#1058;&#1072;&#1088;&#1093;&#1072;&#1085;&#1099;2\28c1c8dd20e3fe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75;&#1088;&#1091;&#1087;&#1087;&#1072;\27&#1053;&#1050;\2&#1082;&#1091;&#1088;&#1089;\&#1087;&#1088;&#1077;&#1079;&#1077;&#1085;&#1090;&#1072;&#1094;&#1080;&#1080;\&#1058;&#1072;&#1088;&#1093;&#1072;&#1085;&#1099;2\Lermontov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5;&#1088;&#1091;&#1087;&#1087;&#1072;\27&#1053;&#1050;\2&#1082;&#1091;&#1088;&#1089;\&#1087;&#1088;&#1077;&#1079;&#1077;&#1085;&#1090;&#1072;&#1094;&#1080;&#1080;\&#1058;&#1072;&#1088;&#1093;&#1072;&#1085;&#1099;2\28c1c8dd20e3fe.mp3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75;&#1088;&#1091;&#1087;&#1087;&#1072;\27&#1053;&#1050;\2&#1082;&#1091;&#1088;&#1089;\&#1087;&#1088;&#1077;&#1079;&#1077;&#1085;&#1090;&#1072;&#1094;&#1080;&#1080;\&#1058;&#1072;&#1088;&#1093;&#1072;&#1085;&#1099;2\Tarkhany2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5;&#1088;&#1091;&#1087;&#1087;&#1072;\27&#1053;&#1050;\2&#1082;&#1091;&#1088;&#1089;\&#1087;&#1088;&#1077;&#1079;&#1077;&#1085;&#1090;&#1072;&#1094;&#1080;&#1080;\&#1058;&#1072;&#1088;&#1093;&#1072;&#1085;&#1099;2\28c1c8dd20e3fe.mp3" TargetMode="Externa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ÑÐ°ÑÑÐ°Ð½Ñ Ð·Ð°Ð»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" y="9540"/>
            <a:ext cx="9146523" cy="6848460"/>
          </a:xfrm>
          <a:prstGeom prst="rect">
            <a:avLst/>
          </a:prstGeom>
          <a:noFill/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684212" y="5786454"/>
            <a:ext cx="7602564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Барский дом в Тарханах</a:t>
            </a:r>
            <a:endParaRPr lang="ru-RU" sz="32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1871662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395288" y="1916113"/>
            <a:ext cx="280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bg1"/>
                </a:solidFill>
              </a:rPr>
              <a:t>М.Ю.Лермонтов.</a:t>
            </a:r>
          </a:p>
          <a:p>
            <a:r>
              <a:rPr lang="ru-RU" sz="1200" b="1">
                <a:solidFill>
                  <a:schemeClr val="bg1"/>
                </a:solidFill>
              </a:rPr>
              <a:t>     1814-1841.</a:t>
            </a:r>
          </a:p>
        </p:txBody>
      </p:sp>
      <p:sp>
        <p:nvSpPr>
          <p:cNvPr id="2058" name="WordArt 10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2571736" y="188913"/>
            <a:ext cx="5012877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5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В гостях у </a:t>
            </a:r>
            <a:r>
              <a:rPr lang="ru-RU" sz="36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Л</a:t>
            </a:r>
            <a:r>
              <a:rPr lang="ru-RU" sz="3600" b="1" kern="1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ермонтова</a:t>
            </a:r>
            <a:endParaRPr lang="ru-RU" sz="3600" b="1" kern="1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28c1c8dd20e3f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7951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53" grpId="1"/>
      <p:bldP spid="20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2623" y="6143644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Барский дом в Тарханах. Гостиная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ÑÐ°ÑÑÐ°Ð½Ñ Ð´ÐµÐ²Ð¸ÑÑÑ Ð±Ð°ÑÑÐºÐ¾Ð³Ð¾ Ð´Ð¾Ð¼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504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2623" y="6143644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Барский дом в Тарханах. Девичья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2623" y="6143644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Барский дом в Тарханах. Чайная</a:t>
            </a:r>
          </a:p>
        </p:txBody>
      </p:sp>
      <p:pic>
        <p:nvPicPr>
          <p:cNvPr id="23554" name="Picture 2" descr="ÐÐ°ÑÑÐ¸Ð½ÐºÐ¸ Ð¿Ð¾ Ð·Ð°Ð¿ÑÐ¾ÑÑ ÑÐ°ÑÑÐ°Ð½Ñ ÑÐ°Ð¹Ð½Ð°Ñ Ð±Ð°ÑÑÐºÐ¾Ð³Ð¾ Ð´Ð¾Ð¼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220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2623" y="6143644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Барский дом в Тарханах. Чайная</a:t>
            </a:r>
          </a:p>
        </p:txBody>
      </p:sp>
      <p:pic>
        <p:nvPicPr>
          <p:cNvPr id="26626" name="Picture 2" descr="ÐÐ°ÑÑÐ¸Ð½ÐºÐ¸ Ð¿Ð¾ Ð·Ð°Ð¿ÑÐ¾ÑÑ ÑÐ°ÑÑÐ°Ð½Ñ ÑÐ°Ð¼Ð¾Ð²Ð°Ñ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-24"/>
            <a:ext cx="6072230" cy="6072231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2623" y="6191928"/>
            <a:ext cx="8908533" cy="52322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Барский дом в Тарханах. Классная комната</a:t>
            </a:r>
          </a:p>
        </p:txBody>
      </p:sp>
      <p:pic>
        <p:nvPicPr>
          <p:cNvPr id="27650" name="Picture 2" descr="ÐÐ°ÑÑÐ¸Ð½ÐºÐ¸ Ð¿Ð¾ Ð·Ð°Ð¿ÑÐ¾ÑÑ ÑÐ°ÑÑÐ°Ð½Ñ ÐÐÐÐ¡Ð¡ÐÐÐ¯ ÐÐÐÐÐÐ¢Ð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70" y="-68878"/>
            <a:ext cx="9215502" cy="617438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2623" y="6191928"/>
            <a:ext cx="8908533" cy="52322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Барский дом в Тарханах. Классная комната</a:t>
            </a:r>
          </a:p>
        </p:txBody>
      </p:sp>
      <p:pic>
        <p:nvPicPr>
          <p:cNvPr id="8" name="Picture 13" descr="C:\Documents and Settings\Оля\Рабочий стол\тарханы\клас.комнат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14356"/>
            <a:ext cx="7000924" cy="525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2623" y="6191928"/>
            <a:ext cx="8908533" cy="52322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Барский дом в Тарханах. Классная комната</a:t>
            </a:r>
          </a:p>
        </p:txBody>
      </p:sp>
      <p:pic>
        <p:nvPicPr>
          <p:cNvPr id="28674" name="Picture 2" descr="ÐÐ°ÑÑÐ¸Ð½ÐºÐ¸ Ð¿Ð¾ Ð·Ð°Ð¿ÑÐ¾ÑÑ ÑÐ°ÑÑÐ°Ð½Ñ ÐÐÐÐ¡Ð¡ÐÐÐ¯ ÐÐÐÐÐÐ¢Ð ÑÐºÐ°Ñ Ñ ÐºÐ½Ð¸Ð³Ð°Ð¼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43" y="1"/>
            <a:ext cx="8096247" cy="607218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Lermontov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ÐÐ°ÑÑÐ¸Ð½ÐºÐ¸ Ð¿Ð¾ Ð·Ð°Ð¿ÑÐ¾ÑÑ ÑÐ°ÑÑÐ°Ð½Ñ Ð°Ð»ÑÐ±Ð¾Ð¼ Ñ ÑÐ¸ÑÑÐ½ÐºÐ°Ð¼Ð¸ Ð»ÐµÑÐ¼Ð¾Ð½ÑÐ¾Ð²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6286520"/>
            <a:ext cx="9143999" cy="49244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Барский дом в Тарханах. Альбом М.Ю. Лермонтова</a:t>
            </a:r>
          </a:p>
        </p:txBody>
      </p:sp>
      <p:pic>
        <p:nvPicPr>
          <p:cNvPr id="7" name="28c1c8dd20e3f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6286520"/>
            <a:ext cx="9143999" cy="49244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Барский дом в Тарханах. Альбом М.Ю. Лермонтова</a:t>
            </a:r>
          </a:p>
        </p:txBody>
      </p:sp>
      <p:pic>
        <p:nvPicPr>
          <p:cNvPr id="31746" name="Picture 2" descr="ÐÐ°ÑÑÐ¸Ð½ÐºÐ¸ Ð¿Ð¾ Ð·Ð°Ð¿ÑÐ¾ÑÑ ÑÐ°ÑÑÐ°Ð½Ñ Ð°Ð»ÑÐ±Ð¾Ð¼ Ñ ÑÐ¸ÑÑÐ½ÐºÐ°Ð¼Ð¸ Ð»ÐµÑÐ¼Ð¾Ð½ÑÐ¾Ð²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739" cy="630172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92623" y="6211693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Тарханы. Зала барского дома</a:t>
            </a:r>
            <a:endParaRPr lang="ru-RU" sz="36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6286520"/>
            <a:ext cx="9143999" cy="49244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Барский дом в Тарханах. Альбом М.Ю. Лермонтова</a:t>
            </a:r>
          </a:p>
        </p:txBody>
      </p:sp>
      <p:pic>
        <p:nvPicPr>
          <p:cNvPr id="32770" name="Picture 2" descr="ÐÐ°ÑÑÐ¸Ð½ÐºÐ¸ Ð¿Ð¾ Ð·Ð°Ð¿ÑÐ¾ÑÑ ÑÐ¸ÑÑÐ½ÐºÐ¸ Ð¸Ð· Ð°Ð»ÑÐ±Ð¾Ð¼Ð° Ð»ÐµÑÐ¼Ð¾Ð½ÑÐ¾Ð²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5218"/>
            <a:ext cx="9144000" cy="639457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Tarkhany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ÐÐ°ÑÑÐ¸Ð½ÐºÐ¸ Ð¿Ð¾ Ð·Ð°Ð¿ÑÐ¾ÑÑ Ð¢Ð°ÑÑÐ°Ð½Ñ"/>
          <p:cNvPicPr>
            <a:picLocks noChangeAspect="1" noChangeArrowheads="1"/>
          </p:cNvPicPr>
          <p:nvPr/>
        </p:nvPicPr>
        <p:blipFill>
          <a:blip r:embed="rId3" cstate="print"/>
          <a:srcRect l="6494"/>
          <a:stretch>
            <a:fillRect/>
          </a:stretch>
        </p:blipFill>
        <p:spPr bwMode="auto">
          <a:xfrm>
            <a:off x="-32" y="0"/>
            <a:ext cx="9256542" cy="68580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6286520"/>
            <a:ext cx="9143999" cy="49244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Барский дом в Тарханах</a:t>
            </a:r>
          </a:p>
        </p:txBody>
      </p:sp>
      <p:pic>
        <p:nvPicPr>
          <p:cNvPr id="9" name="28c1c8dd20e3f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 l="14005" r="4513"/>
          <a:stretch>
            <a:fillRect/>
          </a:stretch>
        </p:blipFill>
        <p:spPr bwMode="auto">
          <a:xfrm>
            <a:off x="-32" y="0"/>
            <a:ext cx="9144064" cy="68580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6365581"/>
            <a:ext cx="9143999" cy="49244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Пруд в Тарханах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ÐÐ°ÑÑÐ¸Ð½ÐºÐ¸ Ð¿Ð¾ Ð·Ð°Ð¿ÑÐ¾ÑÑ Ð¢Ð°ÑÑÐ°Ð½Ñ Ð¼ÐµÐ»ÑÐ½Ð¸Ñ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6286520"/>
            <a:ext cx="9143999" cy="49244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Мельница в Тарханах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6365581"/>
            <a:ext cx="9143999" cy="49244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Памятник М.Ю. Лермонтову в Тарханах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2623" y="6211693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Тарханы. Зала барского дома</a:t>
            </a:r>
            <a:endParaRPr lang="ru-RU" sz="36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-24"/>
            <a:ext cx="4608512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2623" y="5643578"/>
            <a:ext cx="8908533" cy="1200329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Портрет Е.А. Арсеньевой (1773- 1845), бабушки поэта          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2700338" y="352425"/>
            <a:ext cx="3648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/>
              <a:t>Родители поэта</a:t>
            </a:r>
          </a:p>
        </p:txBody>
      </p:sp>
      <p:pic>
        <p:nvPicPr>
          <p:cNvPr id="5125" name="Picture 5" descr="Лермонтов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68412"/>
            <a:ext cx="3669085" cy="466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Лермонтов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725" y="1268412"/>
            <a:ext cx="3611864" cy="466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4061" y="6072206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3600" b="1" dirty="0" smtClean="0"/>
              <a:t>М.М. Лермонтова     Ю.П. Лермонтов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836" y="71414"/>
            <a:ext cx="7899692" cy="592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4061" y="6072206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М.Ю.Лермонтов в возрасте 3-х лет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76875526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8699"/>
            <a:ext cx="4214810" cy="421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1" t="34726" r="22368"/>
          <a:stretch>
            <a:fillRect/>
          </a:stretch>
        </p:blipFill>
        <p:spPr bwMode="auto">
          <a:xfrm>
            <a:off x="4214810" y="3531356"/>
            <a:ext cx="4929190" cy="335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-1452" y="116632"/>
            <a:ext cx="4499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М.М. Лермонтова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98538" y="2905937"/>
            <a:ext cx="464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Рояль в Тарханах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400043120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356"/>
            <a:ext cx="4355976" cy="39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85992"/>
            <a:ext cx="4788024" cy="405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4355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Мадонна с младенцем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1785926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Ребенок, тянущийся к </a:t>
            </a:r>
            <a:r>
              <a:rPr lang="ru-RU" b="1" dirty="0" smtClean="0"/>
              <a:t>матери</a:t>
            </a:r>
            <a:endParaRPr lang="ru-RU" b="1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2623" y="6211669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Копии детских рисунков поэта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4687798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2623" y="6143644"/>
            <a:ext cx="8908533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Барский дом в Тарханах. Гостиная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158</Words>
  <Application>Microsoft Office PowerPoint</Application>
  <PresentationFormat>Экран (4:3)</PresentationFormat>
  <Paragraphs>30</Paragraphs>
  <Slides>25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45</cp:revision>
  <dcterms:created xsi:type="dcterms:W3CDTF">2010-04-17T12:08:39Z</dcterms:created>
  <dcterms:modified xsi:type="dcterms:W3CDTF">2019-10-24T13:07:16Z</dcterms:modified>
</cp:coreProperties>
</file>